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80000" cy="755928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2468880" y="3108960"/>
            <a:ext cx="5394600" cy="16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latin typeface="Verdana"/>
              </a:rPr>
              <a:t>Open Edge Gateway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latin typeface="Verdana"/>
              </a:rPr>
              <a:t>Abstraction layer for IQRF gateways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474720" y="783000"/>
            <a:ext cx="3108600" cy="771120"/>
          </a:xfrm>
          <a:prstGeom prst="rect">
            <a:avLst/>
          </a:prstGeom>
          <a:ln>
            <a:noFill/>
          </a:ln>
        </p:spPr>
      </p:pic>
      <p:sp>
        <p:nvSpPr>
          <p:cNvPr id="41" name="CustomShape 2"/>
          <p:cNvSpPr/>
          <p:nvPr/>
        </p:nvSpPr>
        <p:spPr>
          <a:xfrm>
            <a:off x="3007440" y="6273720"/>
            <a:ext cx="439884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latin typeface="Verdana"/>
              </a:rPr>
              <a:t>Michal Valný, František Mikulů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latin typeface="Verdana"/>
              </a:rPr>
              <a:t>www.logimic.com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914400" y="3749040"/>
            <a:ext cx="2107440" cy="81720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4"/>
          <a:stretch/>
        </p:blipFill>
        <p:spPr>
          <a:xfrm>
            <a:off x="6126480" y="5760720"/>
            <a:ext cx="1919520" cy="4723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80000" cy="755928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2468880" y="3108960"/>
            <a:ext cx="5394600" cy="1663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latin typeface="Verdana"/>
              </a:rPr>
              <a:t>Open Edge Gateway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latin typeface="Verdana"/>
              </a:rPr>
              <a:t>Abstraction layer for IQRF gateways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3474720" y="783000"/>
            <a:ext cx="3108600" cy="77112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3007440" y="6273720"/>
            <a:ext cx="4398840" cy="76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latin typeface="Verdana"/>
              </a:rPr>
              <a:t>Michal Valný, František Mikulů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latin typeface="Verdana"/>
              </a:rPr>
              <a:t>www.logimic.com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5024160" y="125640"/>
            <a:ext cx="93960" cy="2196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182880" y="713232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800" y="36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274320" y="3931920"/>
            <a:ext cx="2107440" cy="817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840" cy="755820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640" cy="329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2019-04-04T00:26:41Z</dcterms:modified>
  <cp:revision>32</cp:revision>
  <dc:subject/>
  <dc:title/>
</cp:coreProperties>
</file>